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E18A06-B91C-4B4A-AF81-2BD4106A3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80FCE71-D6AB-4FFF-870B-8AC1C347B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FE7BAD6-FAC3-454D-80BF-1CBA2748A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0C7B9B0-C021-4288-8C5D-C397B5CE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07A2BF1-5E80-4207-8D89-74527CF2C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634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9C86A6-98B6-4F23-A044-229801BCE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C8E0989-6526-4FBD-A6DB-F3231FA42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D966F17-A50C-46CB-A365-F1283B54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0236624-90F9-4EC7-8C77-BAF4AB741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942FDFC-7D33-462F-BE43-E4C15405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4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048EF99-30FB-4B5E-8F22-9253B786C2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96DF5B8-2FB6-44BE-801F-5C135A3C3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7443680-9066-4C0B-AFC6-3D8955828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673888-11E4-411A-B271-8A58DEA20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B56E73-F15E-4DD8-834A-C06E4774F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97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9A5D32-D14F-4824-A65A-D019FCE1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F643FCF-E3E7-42C3-8239-0422BBD2B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A44B5EA-B351-4667-91FE-FB0A9F189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AB4FBA-1841-4804-99F5-8517E00A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4F215-F127-44FD-8110-3A5A8C02A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656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2C9C87-FBA4-432C-8E19-91E2D9B69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16DBBF0-CCAA-4956-B2AD-8E6355A70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530DFC4-92C4-4F4B-80FF-AD0A763CA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768311-FE8E-4910-838D-0EB262F72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A5F7D47-292E-40CE-B16E-39EE839BE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20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5D69B1-1F3A-4912-9356-51CB73CA0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BBDE07-0576-4C6A-A4EC-F0F86F909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6C4B818-CFBD-4EC1-891D-5D8914C5F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BE5A346-37A7-4860-9C51-9CE6D579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8DDEC35-308F-4CCC-87DB-D3407A93E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E8AB73-07F7-495B-9C1D-20DF70AEF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66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FAE921-EA0F-4E26-B292-94CECED25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8587E86-C6F6-4F27-BD9D-9AEAEBEC5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FD8273D-A735-49D9-8507-F3425F82E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C2AE38A-00E9-47BE-8D46-CBE48045C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C2D4F81-C5F9-4EB2-BC69-FC0C55B8C5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E017DEC-0D2B-4883-8DF9-B1F742076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926C179-5FDA-48FC-B847-DFCBC2AA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D8BC126-5806-4839-95A9-EA48F8C86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625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4C0CC4-6B17-4AC7-873D-0AD7F47C8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9122344-3CAE-4946-9D7E-9271AD1C8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1A4D72D-4B08-4780-8B7E-DE03B6338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4FF2258-B26C-4914-B336-AFA98FCC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983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5BACABE-74C6-480F-AE12-6F4B35D06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1E264B4-FBD8-4FD3-9747-3C859769A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51F6FAE-3ECF-407C-864D-D428063EB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853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F32CAF-8C7C-4359-A5EF-85363DC59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F0C6FE-4072-47DD-BBB3-1126BB5D6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2E49CE4-D19A-41DC-B600-914866CE0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FC885B-5CF9-4D27-AAFB-CC9902C49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44E5017-0689-4359-A335-FB3AEE0E9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DA1D0E7-06CB-4E96-A4F1-00DEFB3D0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398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867B25-0DA7-473A-B1E9-B00C09088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8D2E0DD-FA41-4BC6-9FAE-8EC4C4D2A0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AD81F42-96BB-4152-8F6E-15FF9D5AF6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54327CA-E457-4FA5-B114-0413FEDDF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E9D6853-00AB-453C-8154-7BB7407E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DD35716-0549-4CF5-BDDF-A1FE00D5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8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0F0D230-818D-4D3C-A1CE-68B3DAE3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1815397-4794-4CBF-97DA-07FB837B9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B86EA0-2E0C-4D94-A05E-C56BAA605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D3740-45A0-4A0F-972E-5A4E39E718D7}" type="datetimeFigureOut">
              <a:rPr lang="zh-TW" altLang="en-US" smtClean="0"/>
              <a:t>2023/7/18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5BA46C9-A54E-497A-8A95-F7A4FDA76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577AC87-A93C-4BE2-8B88-976EE5AC7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BA739-C3C9-4389-88D6-D3DD18FAC9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50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F528B368-5CF5-4A86-B674-6CD8A1CEA1B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0473712E-974C-458A-90F8-74D75355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6195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華康POP1體W9(P)" panose="02010600010101010101" pitchFamily="2" charset="-120"/>
                <a:ea typeface="華康POP1體W9(P)" panose="02010600010101010101" pitchFamily="2" charset="-120"/>
              </a:rPr>
              <a:t>桃園市觀音區育仁國小校園危險地圖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7356EF-585E-47D6-8677-91519F4B9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2560" y="1033400"/>
            <a:ext cx="7892081" cy="8085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dirty="0">
                <a:solidFill>
                  <a:schemeClr val="bg1"/>
                </a:solidFill>
                <a:latin typeface="華康POP1體W9(P)" panose="02010600010101010101" pitchFamily="2" charset="-120"/>
                <a:ea typeface="華康POP1體W9(P)" panose="02010600010101010101" pitchFamily="2" charset="-120"/>
              </a:rPr>
              <a:t>      </a:t>
            </a:r>
            <a:r>
              <a:rPr lang="zh-TW" altLang="en-US" sz="2000" dirty="0">
                <a:solidFill>
                  <a:srgbClr val="002060"/>
                </a:solidFill>
                <a:latin typeface="華康POP1體W9(P)" panose="02010600010101010101" pitchFamily="2" charset="-120"/>
                <a:ea typeface="華康POP1體W9(P)" panose="02010600010101010101" pitchFamily="2" charset="-120"/>
              </a:rPr>
              <a:t>表示具危險性或人員較少出入的場所。</a:t>
            </a:r>
            <a:endParaRPr lang="en-US" altLang="zh-TW" sz="2000" dirty="0">
              <a:solidFill>
                <a:srgbClr val="002060"/>
              </a:solidFill>
              <a:latin typeface="華康POP1體W9(P)" panose="02010600010101010101" pitchFamily="2" charset="-120"/>
              <a:ea typeface="華康POP1體W9(P)" panose="02010600010101010101" pitchFamily="2" charset="-120"/>
            </a:endParaRPr>
          </a:p>
          <a:p>
            <a:pPr marL="0" indent="0">
              <a:buNone/>
            </a:pPr>
            <a:r>
              <a:rPr lang="zh-TW" altLang="en-US" sz="2000" dirty="0">
                <a:solidFill>
                  <a:srgbClr val="002060"/>
                </a:solidFill>
                <a:latin typeface="華康POP1體W9(P)" panose="02010600010101010101" pitchFamily="2" charset="-120"/>
                <a:ea typeface="華康POP1體W9(P)" panose="02010600010101010101" pitchFamily="2" charset="-120"/>
              </a:rPr>
              <a:t>請小朋友不要在以上地點逗留、嬉戲，以免發生危險。</a:t>
            </a:r>
          </a:p>
        </p:txBody>
      </p:sp>
      <p:pic>
        <p:nvPicPr>
          <p:cNvPr id="1028" name="Picture 4" descr="「禁止標誌」的圖片搜尋結果">
            <a:extLst>
              <a:ext uri="{FF2B5EF4-FFF2-40B4-BE49-F238E27FC236}">
                <a16:creationId xmlns:a16="http://schemas.microsoft.com/office/drawing/2014/main" id="{AF8AE98E-4296-4FD2-B9D5-8171DB1DD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49" b="99339" l="2149" r="98347">
                        <a14:foregroundMark x1="32231" y1="16364" x2="21818" y2="18182"/>
                        <a14:foregroundMark x1="21818" y1="18182" x2="11901" y2="29917"/>
                        <a14:foregroundMark x1="23306" y1="21322" x2="41157" y2="47273"/>
                        <a14:foregroundMark x1="41157" y1="47273" x2="78182" y2="76860"/>
                        <a14:foregroundMark x1="78182" y1="76860" x2="78182" y2="77025"/>
                        <a14:foregroundMark x1="69587" y1="33719" x2="52893" y2="40661"/>
                        <a14:foregroundMark x1="52893" y1="40661" x2="22149" y2="75868"/>
                        <a14:foregroundMark x1="7107" y1="40165" x2="23636" y2="83471"/>
                        <a14:foregroundMark x1="23636" y1="83471" x2="23636" y2="83636"/>
                        <a14:foregroundMark x1="40331" y1="7438" x2="59008" y2="7934"/>
                        <a14:foregroundMark x1="59008" y1="7934" x2="78347" y2="22645"/>
                        <a14:foregroundMark x1="83967" y1="26116" x2="68264" y2="35537"/>
                        <a14:foregroundMark x1="68264" y1="35537" x2="57025" y2="49091"/>
                        <a14:foregroundMark x1="57025" y1="49091" x2="56860" y2="49256"/>
                        <a14:foregroundMark x1="86446" y1="25455" x2="91901" y2="43802"/>
                        <a14:foregroundMark x1="91901" y1="43802" x2="91240" y2="63967"/>
                        <a14:foregroundMark x1="91240" y1="63967" x2="74380" y2="83967"/>
                        <a14:foregroundMark x1="74380" y1="83967" x2="36529" y2="92231"/>
                        <a14:foregroundMark x1="36529" y1="92231" x2="23471" y2="83306"/>
                        <a14:foregroundMark x1="30248" y1="92397" x2="55537" y2="97355"/>
                        <a14:foregroundMark x1="55537" y1="97355" x2="64298" y2="96033"/>
                        <a14:foregroundMark x1="64298" y1="96033" x2="79008" y2="86942"/>
                        <a14:foregroundMark x1="79008" y1="86942" x2="90744" y2="73223"/>
                        <a14:foregroundMark x1="90744" y1="73223" x2="93719" y2="65124"/>
                        <a14:foregroundMark x1="93719" y1="65124" x2="92727" y2="56860"/>
                        <a14:foregroundMark x1="92727" y1="56860" x2="96364" y2="48760"/>
                        <a14:foregroundMark x1="96364" y1="48760" x2="94876" y2="40165"/>
                        <a14:foregroundMark x1="94876" y1="40165" x2="76033" y2="11405"/>
                        <a14:foregroundMark x1="76033" y1="11405" x2="61488" y2="3140"/>
                        <a14:foregroundMark x1="61488" y1="3140" x2="43471" y2="4959"/>
                        <a14:foregroundMark x1="43471" y1="4959" x2="19339" y2="17025"/>
                        <a14:foregroundMark x1="19339" y1="17025" x2="6281" y2="30909"/>
                        <a14:foregroundMark x1="6281" y1="30909" x2="2975" y2="39008"/>
                        <a14:foregroundMark x1="2975" y1="39008" x2="2645" y2="56364"/>
                        <a14:foregroundMark x1="2645" y1="56364" x2="14380" y2="80331"/>
                        <a14:foregroundMark x1="14380" y1="80331" x2="26612" y2="93554"/>
                        <a14:foregroundMark x1="26612" y1="93554" x2="32231" y2="94545"/>
                        <a14:foregroundMark x1="37190" y1="96364" x2="48264" y2="99504"/>
                        <a14:foregroundMark x1="48264" y1="99504" x2="55868" y2="98678"/>
                        <a14:foregroundMark x1="33223" y1="4959" x2="50248" y2="2479"/>
                        <a14:foregroundMark x1="50248" y1="2479" x2="57355" y2="4793"/>
                        <a14:foregroundMark x1="95702" y1="35372" x2="98512" y2="43140"/>
                        <a14:foregroundMark x1="98512" y1="43140" x2="96529" y2="57190"/>
                        <a14:foregroundMark x1="1157" y1="42975" x2="2975" y2="51901"/>
                        <a14:foregroundMark x1="2975" y1="51901" x2="2149" y2="59008"/>
                        <a14:backgroundMark x1="41983" y1="23636" x2="50909" y2="297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785" y="986712"/>
            <a:ext cx="407819" cy="4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8183E116-B255-4075-B294-DA6782A5B0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559" y="1827568"/>
            <a:ext cx="5303283" cy="4892654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E0734A4B-C2E7-4AC4-A203-D6C9D67CB9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5356" y="2906862"/>
            <a:ext cx="216068" cy="216068"/>
          </a:xfrm>
          <a:prstGeom prst="rect">
            <a:avLst/>
          </a:prstGeom>
        </p:spPr>
      </p:pic>
      <p:pic>
        <p:nvPicPr>
          <p:cNvPr id="32" name="圖片 31">
            <a:extLst>
              <a:ext uri="{FF2B5EF4-FFF2-40B4-BE49-F238E27FC236}">
                <a16:creationId xmlns:a16="http://schemas.microsoft.com/office/drawing/2014/main" id="{6992A6BE-B9FB-4607-B102-B7684A9242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7966" y="6176513"/>
            <a:ext cx="216068" cy="216068"/>
          </a:xfrm>
          <a:prstGeom prst="rect">
            <a:avLst/>
          </a:prstGeom>
        </p:spPr>
      </p:pic>
      <p:pic>
        <p:nvPicPr>
          <p:cNvPr id="34" name="圖片 33">
            <a:extLst>
              <a:ext uri="{FF2B5EF4-FFF2-40B4-BE49-F238E27FC236}">
                <a16:creationId xmlns:a16="http://schemas.microsoft.com/office/drawing/2014/main" id="{EFD5A109-E1A7-4B0E-9246-903BED0B2A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8011" y="6176513"/>
            <a:ext cx="216068" cy="216068"/>
          </a:xfrm>
          <a:prstGeom prst="rect">
            <a:avLst/>
          </a:prstGeom>
        </p:spPr>
      </p:pic>
      <p:pic>
        <p:nvPicPr>
          <p:cNvPr id="35" name="圖片 34">
            <a:extLst>
              <a:ext uri="{FF2B5EF4-FFF2-40B4-BE49-F238E27FC236}">
                <a16:creationId xmlns:a16="http://schemas.microsoft.com/office/drawing/2014/main" id="{78C3CB53-1CD5-4064-B6D5-4D8D180A76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1596" y="4643086"/>
            <a:ext cx="216068" cy="216068"/>
          </a:xfrm>
          <a:prstGeom prst="rect">
            <a:avLst/>
          </a:prstGeom>
        </p:spPr>
      </p:pic>
      <p:pic>
        <p:nvPicPr>
          <p:cNvPr id="36" name="圖片 35">
            <a:extLst>
              <a:ext uri="{FF2B5EF4-FFF2-40B4-BE49-F238E27FC236}">
                <a16:creationId xmlns:a16="http://schemas.microsoft.com/office/drawing/2014/main" id="{55E62CC5-C903-4AA4-995F-037894B32E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46604" y="3483656"/>
            <a:ext cx="216068" cy="216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014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35</Words>
  <Application>Microsoft Office PowerPoint</Application>
  <PresentationFormat>寬螢幕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華康POP1體W9(P)</vt:lpstr>
      <vt:lpstr>新細明體</vt:lpstr>
      <vt:lpstr>Arial</vt:lpstr>
      <vt:lpstr>Calibri</vt:lpstr>
      <vt:lpstr>Calibri Light</vt:lpstr>
      <vt:lpstr>Office 佈景主題</vt:lpstr>
      <vt:lpstr>桃園市觀音區育仁國小校園危險地圖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17</cp:revision>
  <dcterms:created xsi:type="dcterms:W3CDTF">2020-01-08T02:19:35Z</dcterms:created>
  <dcterms:modified xsi:type="dcterms:W3CDTF">2023-07-18T06:22:45Z</dcterms:modified>
</cp:coreProperties>
</file>